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SHASHANG RV– AU810021114308</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dirty="0"/>
              <a:t>https://github.com/shashangRV/SHASHANG-RV-810021114308</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SHASHANG-RV-810021114308_shashang_au810021114308.ipynb at main · shashangRV_SHASHANG-RV-810021114308 - Google Chrome 2024-04-18 12-41-50">
            <a:hlinkClick r:id="" action="ppaction://media"/>
            <a:extLst>
              <a:ext uri="{FF2B5EF4-FFF2-40B4-BE49-F238E27FC236}">
                <a16:creationId xmlns:a16="http://schemas.microsoft.com/office/drawing/2014/main" id="{3A4EF014-6EB6-6597-4C46-A35B35CC869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40542" y="1410263"/>
            <a:ext cx="9910916" cy="526517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54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selva kumar</cp:lastModifiedBy>
  <cp:revision>3</cp:revision>
  <dcterms:modified xsi:type="dcterms:W3CDTF">2024-04-18T07:15:06Z</dcterms:modified>
</cp:coreProperties>
</file>